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5" r:id="rId8"/>
    <p:sldId id="266" r:id="rId9"/>
    <p:sldId id="268" r:id="rId10"/>
    <p:sldId id="267" r:id="rId11"/>
    <p:sldId id="269" r:id="rId12"/>
    <p:sldId id="270" r:id="rId13"/>
    <p:sldId id="271" r:id="rId14"/>
    <p:sldId id="272" r:id="rId15"/>
    <p:sldId id="273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2929"/>
    <a:srgbClr val="F2F2F2"/>
    <a:srgbClr val="D6DCE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8" autoAdjust="0"/>
    <p:restoredTop sz="94660"/>
  </p:normalViewPr>
  <p:slideViewPr>
    <p:cSldViewPr snapToGrid="0">
      <p:cViewPr varScale="1">
        <p:scale>
          <a:sx n="74" d="100"/>
          <a:sy n="74" d="100"/>
        </p:scale>
        <p:origin x="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7AA639-F6B8-0589-9D13-27D87EE81B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CB8308-AB8A-B4FA-EC5C-5142F6B253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70EE83-FA1A-E73D-1345-94B1B02F6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44573E-2302-A69F-EC53-D8B4021DE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296353-75B0-F84E-4A53-D808EB486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692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7ACF52-ED93-BC25-D2FA-CA41964B7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8EDD58-72F0-8CEB-4928-11A3277339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D5CD0C-9869-A52A-3D0E-71949F2A7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BEEBAA-A476-C0A0-3191-4769E712F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02431F-375B-B521-58E1-3D82EBA47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38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6F6A312-510B-CC55-DAC6-0DEAE37A0F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D7B930-34B9-AAE3-EB2C-576803DBF0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2EBE36-C3E2-2F05-5CCF-A202D1846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B81DDF-BD60-8EAE-8C8A-CEACF1285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037A56-2A70-C3F0-968E-987DBBAE5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793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324CE3-70BC-7A88-F262-6DC1193A2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227E35-6F9C-6CCB-73CC-3718A88DA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AC2FAC-4B05-87F3-48EC-6D18311D3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3E122B-DCF8-0574-D677-A85C882D5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912DBD-C0A3-ECC0-C3A6-50EA62B0B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417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171905-4AD4-9868-0856-8ADC796F4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16013B-B66A-E6D2-226E-DD52676DA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4B11B0-DAF3-6C40-B57E-0ED9F4453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F83DDD-4F6E-3A4F-A7BE-1AB590B84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F2BDF5-6AF5-B057-9567-317A20A0C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990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7EA52-3A7F-0106-96BD-74608BD21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3A4164-759F-CA51-6E7A-8B5D0E04C6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2E91B6-8381-CEF9-7E02-4B43C53139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9970A4-89A9-6FFC-99E6-2FD97458C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5C12B7-1F92-7BFE-3F78-F09F88EFE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482210-EA74-14CD-4842-6BF1FAC9C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970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145AB-058D-DFA9-38F4-238AA5709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5B293B-295E-A079-5A06-1A6358981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9A36B5-3B1C-1512-C05F-481CD18D02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D2DF210-BF81-1DFF-4EDF-73185EA592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C5039C-CE65-53AF-B060-4B8EC0C6BC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2ADCD5-6E64-4447-FF5E-FA4CE7023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950B09E-A751-7C57-5A54-5D4F603DD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687119-38AD-910E-3128-B68F2357A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5243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0F36A4-549A-41EF-951D-26D86FDC1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18C86B-1F37-D676-66FD-7996F5F08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4422117-6CA6-E713-BDE8-C0A451F17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6701DB7-2E2D-4AF4-5873-7E7B46307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9600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A8688FD-2E42-5D30-DF00-645801143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26DBE6-EF0F-385C-2981-FAB15AB21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D0F540D-770C-2C05-BFF6-E09163C5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085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464EA-6466-5621-1E53-228BD0F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4D04BA-C7B2-52ED-1B76-5543C0280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84EBF2-A151-2A09-2340-9FB1C9357C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A8DFC5-B8F7-EC63-5C79-17EAE8C5B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B13AFA-3D36-13AC-0C43-FAE9F7FB7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78A0D8-EFB7-98C0-CC29-090EEC5F7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296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2448A2-0D7E-B6D1-491B-D8C610643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253F341-5907-BB2A-6A48-0B06E808E8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DB2620E-D4E2-38C5-3828-3AF1FB694B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F35335-BFDC-3846-D080-2DC365AD9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A1D2EE-D9AF-1EE4-8487-9531639CF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C3CC9A-3C0D-0D42-9945-2024A8920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604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24033D-0C04-EE11-E84B-FA062732B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88F3DB-61B1-D20A-E2C2-F59F28444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5CA01B-B383-1472-9CCF-6DF2A8E32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457F8-17DB-4A59-B36F-7E0B4F98119F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B2B189-2155-3A8E-E5E2-A62614622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961972-B9B2-83CA-315A-AB9CF1D55F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C7BE73-7F34-4309-912C-729C77E8D8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61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rew.sh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>
            <a:extLst>
              <a:ext uri="{FF2B5EF4-FFF2-40B4-BE49-F238E27FC236}">
                <a16:creationId xmlns:a16="http://schemas.microsoft.com/office/drawing/2014/main" id="{FD91E7D4-4BB2-2748-C8DC-6E28E66EE6BA}"/>
              </a:ext>
            </a:extLst>
          </p:cNvPr>
          <p:cNvGrpSpPr/>
          <p:nvPr/>
        </p:nvGrpSpPr>
        <p:grpSpPr>
          <a:xfrm>
            <a:off x="0" y="0"/>
            <a:ext cx="12206514" cy="7010127"/>
            <a:chOff x="0" y="-36013"/>
            <a:chExt cx="12206514" cy="6894013"/>
          </a:xfrm>
        </p:grpSpPr>
        <p:pic>
          <p:nvPicPr>
            <p:cNvPr id="1028" name="Picture 4" descr="역대 macOS, Mac OS X 기본 배경화면 5K로 다운로드하세요.">
              <a:extLst>
                <a:ext uri="{FF2B5EF4-FFF2-40B4-BE49-F238E27FC236}">
                  <a16:creationId xmlns:a16="http://schemas.microsoft.com/office/drawing/2014/main" id="{D733BC5C-F391-DEBC-C229-98D3FA0520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514" y="1587"/>
              <a:ext cx="12192000" cy="68564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5CC78696-FE98-D277-1674-7604314F14FB}"/>
                </a:ext>
              </a:extLst>
            </p:cNvPr>
            <p:cNvGrpSpPr/>
            <p:nvPr/>
          </p:nvGrpSpPr>
          <p:grpSpPr>
            <a:xfrm>
              <a:off x="905239" y="957408"/>
              <a:ext cx="10178322" cy="5711252"/>
              <a:chOff x="1006839" y="783236"/>
              <a:chExt cx="10178322" cy="5711252"/>
            </a:xfrm>
          </p:grpSpPr>
          <p:sp>
            <p:nvSpPr>
              <p:cNvPr id="5" name="사각형: 둥근 모서리 4">
                <a:extLst>
                  <a:ext uri="{FF2B5EF4-FFF2-40B4-BE49-F238E27FC236}">
                    <a16:creationId xmlns:a16="http://schemas.microsoft.com/office/drawing/2014/main" id="{9C7BA0FA-18C5-38DC-EEEE-06BDE9D820C5}"/>
                  </a:ext>
                </a:extLst>
              </p:cNvPr>
              <p:cNvSpPr/>
              <p:nvPr/>
            </p:nvSpPr>
            <p:spPr>
              <a:xfrm>
                <a:off x="1006839" y="783236"/>
                <a:ext cx="10178322" cy="5711252"/>
              </a:xfrm>
              <a:prstGeom prst="roundRect">
                <a:avLst>
                  <a:gd name="adj" fmla="val 6431"/>
                </a:avLst>
              </a:prstGeom>
              <a:solidFill>
                <a:srgbClr val="F2F2F2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 algn="ctr">
                  <a:buFont typeface="Arial" panose="020B0604020202020204" pitchFamily="34" charset="0"/>
                  <a:buChar char="•"/>
                </a:pPr>
                <a:endParaRPr lang="ko-KR" altLang="en-US" dirty="0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9FCA4450-3197-1C50-9685-BE796321822D}"/>
                  </a:ext>
                </a:extLst>
              </p:cNvPr>
              <p:cNvSpPr/>
              <p:nvPr/>
            </p:nvSpPr>
            <p:spPr>
              <a:xfrm>
                <a:off x="1006839" y="1240216"/>
                <a:ext cx="10178322" cy="5235315"/>
              </a:xfrm>
              <a:prstGeom prst="rect">
                <a:avLst/>
              </a:prstGeom>
              <a:solidFill>
                <a:srgbClr val="D6DCE5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 algn="ctr">
                  <a:buFont typeface="Arial" panose="020B0604020202020204" pitchFamily="34" charset="0"/>
                  <a:buChar char="•"/>
                </a:pPr>
                <a:endParaRPr lang="ko-KR" altLang="en-US" dirty="0"/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DE318EDD-CAAF-0279-948C-910988D35DB1}"/>
                  </a:ext>
                </a:extLst>
              </p:cNvPr>
              <p:cNvSpPr/>
              <p:nvPr/>
            </p:nvSpPr>
            <p:spPr>
              <a:xfrm>
                <a:off x="1214203" y="939695"/>
                <a:ext cx="163019" cy="163019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 algn="ctr">
                  <a:buFont typeface="Arial" panose="020B0604020202020204" pitchFamily="34" charset="0"/>
                  <a:buChar char="•"/>
                </a:pPr>
                <a:endParaRPr lang="ko-KR" altLang="en-US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B331AD80-28BE-536D-2DB6-5193FC45E27A}"/>
                  </a:ext>
                </a:extLst>
              </p:cNvPr>
              <p:cNvSpPr/>
              <p:nvPr/>
            </p:nvSpPr>
            <p:spPr>
              <a:xfrm>
                <a:off x="1458106" y="951405"/>
                <a:ext cx="163019" cy="163019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 algn="ctr">
                  <a:buFont typeface="Arial" panose="020B0604020202020204" pitchFamily="34" charset="0"/>
                  <a:buChar char="•"/>
                </a:pPr>
                <a:endParaRPr lang="ko-KR" altLang="en-US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85E3F46B-91AF-2E44-7DFF-7D7E3CC5CB18}"/>
                  </a:ext>
                </a:extLst>
              </p:cNvPr>
              <p:cNvSpPr/>
              <p:nvPr/>
            </p:nvSpPr>
            <p:spPr>
              <a:xfrm>
                <a:off x="1702009" y="949765"/>
                <a:ext cx="163019" cy="163019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 algn="ctr">
                  <a:buFont typeface="Arial" panose="020B0604020202020204" pitchFamily="34" charset="0"/>
                  <a:buChar char="•"/>
                </a:pPr>
                <a:endParaRPr lang="ko-KR" altLang="en-US"/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3A9C7DD-8A49-AADC-0EB2-2E01AD7C0F39}"/>
                </a:ext>
              </a:extLst>
            </p:cNvPr>
            <p:cNvSpPr/>
            <p:nvPr/>
          </p:nvSpPr>
          <p:spPr>
            <a:xfrm>
              <a:off x="0" y="-23849"/>
              <a:ext cx="12192000" cy="348897"/>
            </a:xfrm>
            <a:prstGeom prst="rect">
              <a:avLst/>
            </a:prstGeom>
            <a:solidFill>
              <a:srgbClr val="F2F2F2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1276F7-0068-C145-623C-2FBE1E3327BE}"/>
                </a:ext>
              </a:extLst>
            </p:cNvPr>
            <p:cNvSpPr txBox="1"/>
            <p:nvPr/>
          </p:nvSpPr>
          <p:spPr>
            <a:xfrm>
              <a:off x="5319687" y="995321"/>
              <a:ext cx="19637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>
                  <a:latin typeface="Biome" panose="020B0502040204020203" pitchFamily="34" charset="0"/>
                  <a:cs typeface="Biome" panose="020B0502040204020203" pitchFamily="34" charset="0"/>
                </a:rPr>
                <a:t>Github</a:t>
              </a:r>
              <a:endParaRPr lang="ko-KR" altLang="en-US" dirty="0">
                <a:latin typeface="Biome" panose="020B0502040204020203" pitchFamily="34" charset="0"/>
                <a:cs typeface="Biome" panose="020B0502040204020203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146E9E-0968-0C73-54A2-71027C066915}"/>
                </a:ext>
              </a:extLst>
            </p:cNvPr>
            <p:cNvSpPr txBox="1"/>
            <p:nvPr/>
          </p:nvSpPr>
          <p:spPr>
            <a:xfrm>
              <a:off x="382562" y="29129"/>
              <a:ext cx="63865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latin typeface="Biome" panose="020B0502040204020203" pitchFamily="34" charset="0"/>
                  <a:cs typeface="Biome" panose="020B0502040204020203" pitchFamily="34" charset="0"/>
                </a:rPr>
                <a:t>Finder      </a:t>
              </a:r>
              <a:r>
                <a:rPr lang="ko-KR" altLang="en-US" sz="1400" dirty="0">
                  <a:latin typeface="Biome" panose="020B0502040204020203" pitchFamily="34" charset="0"/>
                  <a:cs typeface="Biome" panose="020B0502040204020203" pitchFamily="34" charset="0"/>
                </a:rPr>
                <a:t>파일     편집     이동     윈도우     도움말</a:t>
              </a:r>
            </a:p>
          </p:txBody>
        </p:sp>
        <p:pic>
          <p:nvPicPr>
            <p:cNvPr id="1038" name="Picture 14" descr="애플 로고 PNG 이미지 | PNGWing">
              <a:extLst>
                <a:ext uri="{FF2B5EF4-FFF2-40B4-BE49-F238E27FC236}">
                  <a16:creationId xmlns:a16="http://schemas.microsoft.com/office/drawing/2014/main" id="{4374A6C1-EAF3-67F1-2983-06DCD83A25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36013"/>
              <a:ext cx="382562" cy="3825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84CC6F3-72A1-1C66-CCE6-A04FB3C761C1}"/>
              </a:ext>
            </a:extLst>
          </p:cNvPr>
          <p:cNvSpPr txBox="1"/>
          <p:nvPr/>
        </p:nvSpPr>
        <p:spPr>
          <a:xfrm flipH="1">
            <a:off x="4547367" y="3813410"/>
            <a:ext cx="6739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err="1"/>
              <a:t>Github</a:t>
            </a:r>
            <a:r>
              <a:rPr lang="en-US" altLang="ko-KR" sz="3600" dirty="0"/>
              <a:t> </a:t>
            </a:r>
            <a:r>
              <a:rPr lang="ko-KR" altLang="en-US" sz="3600" dirty="0"/>
              <a:t>실습</a:t>
            </a:r>
          </a:p>
        </p:txBody>
      </p:sp>
    </p:spTree>
    <p:extLst>
      <p:ext uri="{BB962C8B-B14F-4D97-AF65-F5344CB8AC3E}">
        <p14:creationId xmlns:p14="http://schemas.microsoft.com/office/powerpoint/2010/main" val="1216056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7F3BD0-43E2-620D-5EEB-ED10AFC8DEE1}"/>
              </a:ext>
            </a:extLst>
          </p:cNvPr>
          <p:cNvSpPr txBox="1"/>
          <p:nvPr/>
        </p:nvSpPr>
        <p:spPr>
          <a:xfrm>
            <a:off x="1273109" y="1460899"/>
            <a:ext cx="9467462" cy="2116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ko-KR" altLang="en-US" dirty="0"/>
              <a:t>협업 실습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2. </a:t>
            </a:r>
            <a:r>
              <a:rPr lang="ko-KR" altLang="en-US" dirty="0"/>
              <a:t>유저</a:t>
            </a:r>
            <a:r>
              <a:rPr lang="en-US" altLang="ko-KR" dirty="0"/>
              <a:t>1</a:t>
            </a:r>
            <a:r>
              <a:rPr lang="ko-KR" altLang="en-US" dirty="0"/>
              <a:t>이 본인의 </a:t>
            </a:r>
            <a:r>
              <a:rPr lang="en-US" altLang="ko-KR" dirty="0" err="1"/>
              <a:t>github</a:t>
            </a:r>
            <a:r>
              <a:rPr lang="ko-KR" altLang="en-US" dirty="0"/>
              <a:t>에 </a:t>
            </a:r>
            <a:r>
              <a:rPr lang="ko-KR" altLang="en-US" dirty="0" err="1"/>
              <a:t>레파지토리를</a:t>
            </a:r>
            <a:r>
              <a:rPr lang="ko-KR" altLang="en-US" dirty="0"/>
              <a:t> 만들고 유저</a:t>
            </a:r>
            <a:r>
              <a:rPr lang="en-US" altLang="ko-KR" dirty="0"/>
              <a:t>2</a:t>
            </a:r>
            <a:r>
              <a:rPr lang="ko-KR" altLang="en-US" dirty="0"/>
              <a:t>를 </a:t>
            </a:r>
            <a:r>
              <a:rPr lang="en-US" altLang="ko-KR" dirty="0"/>
              <a:t>collaborator</a:t>
            </a:r>
            <a:r>
              <a:rPr lang="ko-KR" altLang="en-US" dirty="0"/>
              <a:t>로 추가한다</a:t>
            </a:r>
            <a:r>
              <a:rPr lang="en-US" altLang="ko-KR" dirty="0"/>
              <a:t>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2198819-21D1-B042-5EDD-F5792E185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845" y="2885603"/>
            <a:ext cx="7001852" cy="349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14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7F3BD0-43E2-620D-5EEB-ED10AFC8DEE1}"/>
              </a:ext>
            </a:extLst>
          </p:cNvPr>
          <p:cNvSpPr txBox="1"/>
          <p:nvPr/>
        </p:nvSpPr>
        <p:spPr>
          <a:xfrm>
            <a:off x="1273109" y="1460899"/>
            <a:ext cx="9467462" cy="2116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ko-KR" altLang="en-US" dirty="0"/>
              <a:t>협업 실습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3. </a:t>
            </a:r>
            <a:r>
              <a:rPr lang="ko-KR" altLang="en-US" dirty="0"/>
              <a:t>유저 </a:t>
            </a:r>
            <a:r>
              <a:rPr lang="en-US" altLang="ko-KR" dirty="0"/>
              <a:t>1</a:t>
            </a:r>
            <a:r>
              <a:rPr lang="ko-KR" altLang="en-US" dirty="0"/>
              <a:t>은 </a:t>
            </a:r>
            <a:r>
              <a:rPr lang="en-US" altLang="ko-KR" dirty="0"/>
              <a:t>Fork</a:t>
            </a:r>
            <a:r>
              <a:rPr lang="ko-KR" altLang="en-US" dirty="0"/>
              <a:t>한 저장소를 자신의 컴퓨터로 </a:t>
            </a:r>
            <a:r>
              <a:rPr lang="en-US" altLang="ko-KR" dirty="0"/>
              <a:t>clone </a:t>
            </a:r>
            <a:r>
              <a:rPr lang="ko-KR" altLang="en-US" dirty="0"/>
              <a:t>한다</a:t>
            </a:r>
            <a:r>
              <a:rPr lang="en-US" altLang="ko-KR" dirty="0"/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유저</a:t>
            </a:r>
            <a:r>
              <a:rPr lang="en-US" altLang="ko-KR" dirty="0"/>
              <a:t>2</a:t>
            </a:r>
            <a:r>
              <a:rPr lang="ko-KR" altLang="en-US" dirty="0"/>
              <a:t>는 같은 </a:t>
            </a:r>
            <a:r>
              <a:rPr lang="en-US" altLang="ko-KR" dirty="0"/>
              <a:t>collaborator </a:t>
            </a:r>
            <a:r>
              <a:rPr lang="ko-KR" altLang="en-US" dirty="0"/>
              <a:t>임으로 유저</a:t>
            </a:r>
            <a:r>
              <a:rPr lang="en-US" altLang="ko-KR" dirty="0"/>
              <a:t>1</a:t>
            </a:r>
            <a:r>
              <a:rPr lang="ko-KR" altLang="en-US" dirty="0"/>
              <a:t>의 </a:t>
            </a:r>
            <a:r>
              <a:rPr lang="ko-KR" altLang="en-US" dirty="0" err="1"/>
              <a:t>레파지토리에</a:t>
            </a:r>
            <a:r>
              <a:rPr lang="ko-KR" altLang="en-US" dirty="0"/>
              <a:t> 가서 자신의 컴퓨터로 </a:t>
            </a:r>
            <a:r>
              <a:rPr lang="en-US" altLang="ko-KR" dirty="0"/>
              <a:t>clone </a:t>
            </a:r>
            <a:r>
              <a:rPr lang="ko-KR" altLang="en-US" dirty="0"/>
              <a:t>한다</a:t>
            </a:r>
            <a:r>
              <a:rPr lang="en-US" altLang="ko-KR" dirty="0"/>
              <a:t>. 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D4E221F-D6A5-D38F-7EDB-3B40959DD5D9}"/>
              </a:ext>
            </a:extLst>
          </p:cNvPr>
          <p:cNvSpPr/>
          <p:nvPr/>
        </p:nvSpPr>
        <p:spPr>
          <a:xfrm>
            <a:off x="887896" y="3696315"/>
            <a:ext cx="10164417" cy="3052828"/>
          </a:xfrm>
          <a:prstGeom prst="rect">
            <a:avLst/>
          </a:prstGeom>
          <a:solidFill>
            <a:srgbClr val="292929">
              <a:alpha val="89804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각자 </a:t>
            </a:r>
            <a:r>
              <a:rPr lang="en-US" altLang="ko-KR" dirty="0"/>
              <a:t>clone </a:t>
            </a:r>
            <a:r>
              <a:rPr lang="ko-KR" altLang="en-US" dirty="0"/>
              <a:t>하기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en-US" altLang="ko-KR" dirty="0"/>
              <a:t>$</a:t>
            </a:r>
            <a:r>
              <a:rPr lang="ko-KR" altLang="en-US" dirty="0"/>
              <a:t> </a:t>
            </a:r>
            <a:r>
              <a:rPr lang="en-US" altLang="ko-KR" dirty="0"/>
              <a:t>git</a:t>
            </a:r>
            <a:r>
              <a:rPr lang="ko-KR" altLang="en-US" dirty="0"/>
              <a:t> </a:t>
            </a:r>
            <a:r>
              <a:rPr lang="en-US" altLang="ko-KR" dirty="0"/>
              <a:t>clone</a:t>
            </a:r>
            <a:r>
              <a:rPr lang="ko-KR" altLang="en-US" dirty="0"/>
              <a:t> </a:t>
            </a:r>
            <a:r>
              <a:rPr lang="ko-KR" altLang="en-US" dirty="0" err="1"/>
              <a:t>자신의레포깃헙주소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 err="1"/>
              <a:t>포크해서생선된</a:t>
            </a:r>
            <a:r>
              <a:rPr lang="ko-KR" altLang="en-US" dirty="0"/>
              <a:t> </a:t>
            </a:r>
            <a:r>
              <a:rPr lang="ko-KR" altLang="en-US" dirty="0" err="1"/>
              <a:t>레포짓</a:t>
            </a:r>
            <a:r>
              <a:rPr lang="ko-KR" altLang="en-US" dirty="0"/>
              <a:t> 주소</a:t>
            </a:r>
            <a:r>
              <a:rPr lang="en-US" altLang="ko-KR" dirty="0"/>
              <a:t>)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09521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7F3BD0-43E2-620D-5EEB-ED10AFC8DEE1}"/>
              </a:ext>
            </a:extLst>
          </p:cNvPr>
          <p:cNvSpPr txBox="1"/>
          <p:nvPr/>
        </p:nvSpPr>
        <p:spPr>
          <a:xfrm>
            <a:off x="1273109" y="1460899"/>
            <a:ext cx="9467462" cy="1285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ko-KR" altLang="en-US" dirty="0"/>
              <a:t>협업 실습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4. </a:t>
            </a:r>
            <a:r>
              <a:rPr lang="ko-KR" altLang="en-US" dirty="0"/>
              <a:t>유저</a:t>
            </a:r>
            <a:r>
              <a:rPr lang="en-US" altLang="ko-KR" dirty="0"/>
              <a:t>1, </a:t>
            </a:r>
            <a:r>
              <a:rPr lang="ko-KR" altLang="en-US" dirty="0"/>
              <a:t>유저</a:t>
            </a:r>
            <a:r>
              <a:rPr lang="en-US" altLang="ko-KR" dirty="0"/>
              <a:t>2</a:t>
            </a:r>
            <a:r>
              <a:rPr lang="ko-KR" altLang="en-US" dirty="0"/>
              <a:t>는 </a:t>
            </a:r>
            <a:r>
              <a:rPr lang="en-US" altLang="ko-KR" dirty="0"/>
              <a:t>main(master) </a:t>
            </a:r>
            <a:r>
              <a:rPr lang="ko-KR" altLang="en-US" dirty="0" err="1"/>
              <a:t>브랜치가</a:t>
            </a:r>
            <a:r>
              <a:rPr lang="ko-KR" altLang="en-US" dirty="0"/>
              <a:t> 아닌 자신의 </a:t>
            </a:r>
            <a:r>
              <a:rPr lang="ko-KR" altLang="en-US" dirty="0" err="1"/>
              <a:t>브랜치를</a:t>
            </a:r>
            <a:r>
              <a:rPr lang="ko-KR" altLang="en-US" dirty="0"/>
              <a:t> 따로 생성한다</a:t>
            </a:r>
            <a:endParaRPr lang="en-US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D4E221F-D6A5-D38F-7EDB-3B40959DD5D9}"/>
              </a:ext>
            </a:extLst>
          </p:cNvPr>
          <p:cNvSpPr/>
          <p:nvPr/>
        </p:nvSpPr>
        <p:spPr>
          <a:xfrm>
            <a:off x="887896" y="3696315"/>
            <a:ext cx="10164417" cy="3052828"/>
          </a:xfrm>
          <a:prstGeom prst="rect">
            <a:avLst/>
          </a:prstGeom>
          <a:solidFill>
            <a:srgbClr val="292929">
              <a:alpha val="89804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$</a:t>
            </a:r>
            <a:r>
              <a:rPr lang="ko-KR" altLang="en-US" dirty="0"/>
              <a:t> </a:t>
            </a:r>
            <a:r>
              <a:rPr lang="en-US" altLang="ko-KR" dirty="0"/>
              <a:t>git</a:t>
            </a:r>
            <a:r>
              <a:rPr lang="ko-KR" altLang="en-US" dirty="0"/>
              <a:t> </a:t>
            </a:r>
            <a:r>
              <a:rPr lang="en-US" altLang="ko-KR" dirty="0"/>
              <a:t>branch </a:t>
            </a:r>
            <a:r>
              <a:rPr lang="en-US" altLang="ko-KR" dirty="0" err="1"/>
              <a:t>suyoon</a:t>
            </a:r>
            <a:r>
              <a:rPr lang="en-US" altLang="ko-KR" dirty="0"/>
              <a:t>    -&gt; </a:t>
            </a:r>
            <a:r>
              <a:rPr lang="en-US" altLang="ko-KR" dirty="0" err="1"/>
              <a:t>suyoon</a:t>
            </a:r>
            <a:r>
              <a:rPr lang="ko-KR" altLang="en-US" dirty="0"/>
              <a:t>이라는 </a:t>
            </a:r>
            <a:r>
              <a:rPr lang="ko-KR" altLang="en-US" dirty="0" err="1"/>
              <a:t>브랜치</a:t>
            </a:r>
            <a:r>
              <a:rPr lang="ko-KR" altLang="en-US" dirty="0"/>
              <a:t> 생성</a:t>
            </a:r>
            <a:endParaRPr lang="en-US" altLang="ko-KR" dirty="0"/>
          </a:p>
          <a:p>
            <a:r>
              <a:rPr lang="en-US" altLang="ko-KR" dirty="0"/>
              <a:t>$ git branch               -&gt; </a:t>
            </a:r>
            <a:r>
              <a:rPr lang="ko-KR" altLang="en-US" dirty="0" err="1"/>
              <a:t>브랜치</a:t>
            </a:r>
            <a:r>
              <a:rPr lang="ko-KR" altLang="en-US" dirty="0"/>
              <a:t> 확인</a:t>
            </a:r>
            <a:endParaRPr lang="en-US" altLang="ko-KR" dirty="0"/>
          </a:p>
          <a:p>
            <a:r>
              <a:rPr lang="en-US" altLang="ko-KR" dirty="0"/>
              <a:t>$ git</a:t>
            </a:r>
            <a:r>
              <a:rPr lang="ko-KR" altLang="en-US" dirty="0"/>
              <a:t> </a:t>
            </a:r>
            <a:r>
              <a:rPr lang="en-US" altLang="ko-KR" dirty="0"/>
              <a:t>checkout </a:t>
            </a:r>
            <a:r>
              <a:rPr lang="en-US" altLang="ko-KR" dirty="0" err="1"/>
              <a:t>suyoon</a:t>
            </a:r>
            <a:r>
              <a:rPr lang="en-US" altLang="ko-KR" dirty="0"/>
              <a:t>  -&gt; </a:t>
            </a:r>
            <a:r>
              <a:rPr lang="en-US" altLang="ko-KR" dirty="0" err="1"/>
              <a:t>suyoon</a:t>
            </a:r>
            <a:r>
              <a:rPr lang="en-US" altLang="ko-KR" dirty="0"/>
              <a:t> </a:t>
            </a:r>
            <a:r>
              <a:rPr lang="ko-KR" altLang="en-US" dirty="0" err="1"/>
              <a:t>브랜치로</a:t>
            </a:r>
            <a:r>
              <a:rPr lang="ko-KR" altLang="en-US" dirty="0"/>
              <a:t> 이동</a:t>
            </a:r>
          </a:p>
        </p:txBody>
      </p:sp>
    </p:spTree>
    <p:extLst>
      <p:ext uri="{BB962C8B-B14F-4D97-AF65-F5344CB8AC3E}">
        <p14:creationId xmlns:p14="http://schemas.microsoft.com/office/powerpoint/2010/main" val="2353579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7F3BD0-43E2-620D-5EEB-ED10AFC8DEE1}"/>
              </a:ext>
            </a:extLst>
          </p:cNvPr>
          <p:cNvSpPr txBox="1"/>
          <p:nvPr/>
        </p:nvSpPr>
        <p:spPr>
          <a:xfrm>
            <a:off x="1273109" y="1460899"/>
            <a:ext cx="9467462" cy="2116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ko-KR" altLang="en-US" dirty="0"/>
              <a:t>협업 실습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5. </a:t>
            </a:r>
            <a:r>
              <a:rPr lang="ko-KR" altLang="en-US" dirty="0"/>
              <a:t>해당 </a:t>
            </a:r>
            <a:r>
              <a:rPr lang="ko-KR" altLang="en-US" dirty="0" err="1"/>
              <a:t>브랜치에서</a:t>
            </a:r>
            <a:r>
              <a:rPr lang="ko-KR" altLang="en-US" dirty="0"/>
              <a:t> </a:t>
            </a:r>
            <a:r>
              <a:rPr lang="en-US" altLang="ko-KR" dirty="0"/>
              <a:t>clone </a:t>
            </a:r>
            <a:r>
              <a:rPr lang="ko-KR" altLang="en-US" dirty="0"/>
              <a:t>한 코드를 실행해보고 문제점을 찾은 후</a:t>
            </a:r>
            <a:r>
              <a:rPr lang="en-US" altLang="ko-KR" dirty="0"/>
              <a:t>, </a:t>
            </a:r>
            <a:r>
              <a:rPr lang="ko-KR" altLang="en-US" dirty="0"/>
              <a:t>해당 문제를 고치는 작업을 수행한다</a:t>
            </a:r>
            <a:r>
              <a:rPr lang="en-US" altLang="ko-KR" dirty="0"/>
              <a:t>. 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8DEBF8B-958A-1A4B-FBE4-EA8E89452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063" y="4404575"/>
            <a:ext cx="7621513" cy="116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140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7F3BD0-43E2-620D-5EEB-ED10AFC8DEE1}"/>
              </a:ext>
            </a:extLst>
          </p:cNvPr>
          <p:cNvSpPr txBox="1"/>
          <p:nvPr/>
        </p:nvSpPr>
        <p:spPr>
          <a:xfrm>
            <a:off x="1273109" y="1460899"/>
            <a:ext cx="9467462" cy="1285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ko-KR" altLang="en-US" dirty="0"/>
              <a:t>협업 실습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6. </a:t>
            </a:r>
            <a:r>
              <a:rPr lang="ko-KR" altLang="en-US" dirty="0"/>
              <a:t>구현을 마치고 이 파일을 </a:t>
            </a:r>
            <a:r>
              <a:rPr lang="en-US" altLang="ko-KR" dirty="0"/>
              <a:t>master branch</a:t>
            </a:r>
            <a:r>
              <a:rPr lang="ko-KR" altLang="en-US" dirty="0"/>
              <a:t>에 병합한다</a:t>
            </a:r>
            <a:r>
              <a:rPr lang="en-US" altLang="ko-KR" dirty="0"/>
              <a:t>. 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D4E221F-D6A5-D38F-7EDB-3B40959DD5D9}"/>
              </a:ext>
            </a:extLst>
          </p:cNvPr>
          <p:cNvSpPr/>
          <p:nvPr/>
        </p:nvSpPr>
        <p:spPr>
          <a:xfrm>
            <a:off x="887896" y="3696315"/>
            <a:ext cx="10164417" cy="3052828"/>
          </a:xfrm>
          <a:prstGeom prst="rect">
            <a:avLst/>
          </a:prstGeom>
          <a:solidFill>
            <a:srgbClr val="292929">
              <a:alpha val="89804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/>
              <a:t>반드시 먼저 파일 저장하기</a:t>
            </a:r>
            <a:endParaRPr lang="en-US" altLang="ko-KR" dirty="0"/>
          </a:p>
          <a:p>
            <a:r>
              <a:rPr lang="en-US" altLang="ko-KR" dirty="0"/>
              <a:t>$</a:t>
            </a:r>
            <a:r>
              <a:rPr lang="ko-KR" altLang="en-US" dirty="0"/>
              <a:t> </a:t>
            </a:r>
            <a:r>
              <a:rPr lang="en-US" altLang="ko-KR" dirty="0"/>
              <a:t>git status</a:t>
            </a:r>
          </a:p>
          <a:p>
            <a:r>
              <a:rPr lang="en-US" altLang="ko-KR" dirty="0"/>
              <a:t>$ git add .</a:t>
            </a:r>
          </a:p>
          <a:p>
            <a:r>
              <a:rPr lang="en-US" altLang="ko-KR" dirty="0"/>
              <a:t>$ git commit –m “</a:t>
            </a:r>
            <a:r>
              <a:rPr lang="ko-KR" altLang="en-US" dirty="0"/>
              <a:t>메시지 내용</a:t>
            </a:r>
            <a:r>
              <a:rPr lang="en-US" altLang="ko-KR" dirty="0"/>
              <a:t>“</a:t>
            </a:r>
          </a:p>
          <a:p>
            <a:endParaRPr lang="en-US" altLang="ko-KR" dirty="0"/>
          </a:p>
          <a:p>
            <a:r>
              <a:rPr lang="en-US" altLang="ko-KR" dirty="0"/>
              <a:t>$ git checkout main</a:t>
            </a:r>
          </a:p>
          <a:p>
            <a:r>
              <a:rPr lang="en-US" altLang="ko-KR" dirty="0"/>
              <a:t>$ git merge </a:t>
            </a:r>
            <a:r>
              <a:rPr lang="en-US" altLang="ko-KR" dirty="0" err="1"/>
              <a:t>suyoon</a:t>
            </a:r>
            <a:r>
              <a:rPr lang="en-US" altLang="ko-KR" dirty="0"/>
              <a:t>(</a:t>
            </a:r>
            <a:r>
              <a:rPr lang="ko-KR" altLang="en-US" dirty="0"/>
              <a:t>현재 작업한 </a:t>
            </a:r>
            <a:r>
              <a:rPr lang="ko-KR" altLang="en-US" dirty="0" err="1"/>
              <a:t>브랜치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$ git push –u origin main</a:t>
            </a:r>
          </a:p>
          <a:p>
            <a:r>
              <a:rPr lang="en-US" altLang="ko-KR" dirty="0"/>
              <a:t>$ git branch –d </a:t>
            </a:r>
            <a:r>
              <a:rPr lang="en-US" altLang="ko-KR" dirty="0" err="1"/>
              <a:t>suyoon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8184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7F3BD0-43E2-620D-5EEB-ED10AFC8DEE1}"/>
              </a:ext>
            </a:extLst>
          </p:cNvPr>
          <p:cNvSpPr txBox="1"/>
          <p:nvPr/>
        </p:nvSpPr>
        <p:spPr>
          <a:xfrm>
            <a:off x="1273108" y="1460899"/>
            <a:ext cx="9467462" cy="25317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ko-KR" altLang="en-US" dirty="0"/>
              <a:t>협업 실습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7. </a:t>
            </a:r>
            <a:r>
              <a:rPr lang="ko-KR" altLang="en-US" dirty="0"/>
              <a:t>그 후</a:t>
            </a:r>
            <a:r>
              <a:rPr lang="en-US" altLang="ko-KR" dirty="0"/>
              <a:t>, </a:t>
            </a:r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r>
              <a:rPr lang="ko-KR" altLang="en-US" dirty="0"/>
              <a:t>홈페이지에 들어가서 </a:t>
            </a:r>
            <a:r>
              <a:rPr lang="en-US" altLang="ko-KR" dirty="0"/>
              <a:t>pull request</a:t>
            </a:r>
            <a:r>
              <a:rPr lang="ko-KR" altLang="en-US" dirty="0"/>
              <a:t>를 진행한다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유저</a:t>
            </a:r>
            <a:r>
              <a:rPr lang="en-US" altLang="ko-KR" dirty="0"/>
              <a:t>1 </a:t>
            </a:r>
            <a:r>
              <a:rPr lang="ko-KR" altLang="en-US" dirty="0"/>
              <a:t>메인에다가 유저</a:t>
            </a:r>
            <a:r>
              <a:rPr lang="en-US" altLang="ko-KR" dirty="0"/>
              <a:t>2</a:t>
            </a:r>
            <a:r>
              <a:rPr lang="ko-KR" altLang="en-US" dirty="0"/>
              <a:t>와 유저</a:t>
            </a:r>
            <a:r>
              <a:rPr lang="en-US" altLang="ko-KR" dirty="0"/>
              <a:t>1</a:t>
            </a:r>
            <a:r>
              <a:rPr lang="ko-KR" altLang="en-US" dirty="0"/>
              <a:t>이 </a:t>
            </a:r>
            <a:r>
              <a:rPr lang="en-US" altLang="ko-KR" dirty="0"/>
              <a:t>pull request</a:t>
            </a:r>
            <a:r>
              <a:rPr lang="ko-KR" altLang="en-US" dirty="0"/>
              <a:t>를 하고</a:t>
            </a:r>
            <a:r>
              <a:rPr lang="en-US" altLang="ko-KR" dirty="0"/>
              <a:t>, </a:t>
            </a:r>
            <a:r>
              <a:rPr lang="ko-KR" altLang="en-US" dirty="0"/>
              <a:t>그 다음에 </a:t>
            </a:r>
            <a:r>
              <a:rPr lang="en-US" altLang="ko-KR" dirty="0" err="1"/>
              <a:t>Jangsuyoon</a:t>
            </a:r>
            <a:r>
              <a:rPr lang="en-US" altLang="ko-KR" dirty="0"/>
              <a:t>/</a:t>
            </a:r>
            <a:r>
              <a:rPr lang="en-US" altLang="ko-KR" dirty="0" err="1"/>
              <a:t>devnight</a:t>
            </a:r>
            <a:r>
              <a:rPr lang="en-US" altLang="ko-KR" dirty="0"/>
              <a:t> </a:t>
            </a:r>
            <a:r>
              <a:rPr lang="ko-KR" altLang="en-US" dirty="0"/>
              <a:t>으로 다시 풀 </a:t>
            </a:r>
            <a:r>
              <a:rPr lang="ko-KR" altLang="en-US" dirty="0" err="1"/>
              <a:t>리퀘를</a:t>
            </a:r>
            <a:r>
              <a:rPr lang="ko-KR" altLang="en-US" dirty="0"/>
              <a:t> 하면 된다</a:t>
            </a:r>
            <a:r>
              <a:rPr lang="en-US" altLang="ko-KR" dirty="0"/>
              <a:t>. 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D53560A-FA85-F583-A5F9-12DD17AEB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865" y="3569428"/>
            <a:ext cx="9983949" cy="205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857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942C3B-DECA-84CC-CD2D-542E24426543}"/>
              </a:ext>
            </a:extLst>
          </p:cNvPr>
          <p:cNvSpPr txBox="1"/>
          <p:nvPr/>
        </p:nvSpPr>
        <p:spPr>
          <a:xfrm flipH="1">
            <a:off x="1728745" y="2505670"/>
            <a:ext cx="6739394" cy="24356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진행 내용</a:t>
            </a:r>
            <a:endParaRPr lang="en-US" altLang="ko-KR" sz="3200" dirty="0"/>
          </a:p>
          <a:p>
            <a:endParaRPr lang="en-US" altLang="ko-KR" dirty="0"/>
          </a:p>
          <a:p>
            <a:pPr>
              <a:lnSpc>
                <a:spcPct val="200000"/>
              </a:lnSpc>
            </a:pPr>
            <a:r>
              <a:rPr lang="en-US" altLang="ko-KR" dirty="0"/>
              <a:t>1. Git</a:t>
            </a:r>
            <a:r>
              <a:rPr lang="ko-KR" altLang="en-US" dirty="0"/>
              <a:t> 개념</a:t>
            </a:r>
            <a:endParaRPr lang="en-US" altLang="ko-KR" dirty="0"/>
          </a:p>
          <a:p>
            <a:pPr>
              <a:lnSpc>
                <a:spcPct val="200000"/>
              </a:lnSpc>
            </a:pPr>
            <a:r>
              <a:rPr lang="en-US" altLang="ko-KR" dirty="0"/>
              <a:t>2. Git</a:t>
            </a:r>
            <a:r>
              <a:rPr lang="ko-KR" altLang="en-US" dirty="0"/>
              <a:t> 구조</a:t>
            </a:r>
            <a:endParaRPr lang="en-US" altLang="ko-KR" dirty="0"/>
          </a:p>
          <a:p>
            <a:pPr>
              <a:lnSpc>
                <a:spcPct val="200000"/>
              </a:lnSpc>
            </a:pPr>
            <a:r>
              <a:rPr lang="en-US" altLang="ko-KR" dirty="0"/>
              <a:t>3. Git </a:t>
            </a:r>
            <a:r>
              <a:rPr lang="ko-KR" altLang="en-US" dirty="0"/>
              <a:t>협업 실습</a:t>
            </a:r>
          </a:p>
        </p:txBody>
      </p:sp>
    </p:spTree>
    <p:extLst>
      <p:ext uri="{BB962C8B-B14F-4D97-AF65-F5344CB8AC3E}">
        <p14:creationId xmlns:p14="http://schemas.microsoft.com/office/powerpoint/2010/main" val="1809666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99EEF0-11A0-63A9-0DED-1C8039C74190}"/>
              </a:ext>
            </a:extLst>
          </p:cNvPr>
          <p:cNvSpPr txBox="1"/>
          <p:nvPr/>
        </p:nvSpPr>
        <p:spPr>
          <a:xfrm>
            <a:off x="1510748" y="1933237"/>
            <a:ext cx="609600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/>
              <a:t>Git </a:t>
            </a:r>
            <a:r>
              <a:rPr lang="ko-KR" altLang="en-US" sz="2400" dirty="0"/>
              <a:t>다운로드</a:t>
            </a:r>
            <a:endParaRPr lang="en-US" altLang="ko-KR" sz="2400" dirty="0"/>
          </a:p>
          <a:p>
            <a:endParaRPr lang="en-US" altLang="ko-KR" dirty="0"/>
          </a:p>
          <a:p>
            <a:r>
              <a:rPr lang="ko-KR" altLang="en-US" dirty="0">
                <a:hlinkClick r:id="rId2"/>
              </a:rPr>
              <a:t>https://git-scm.com/downloads</a:t>
            </a:r>
            <a:endParaRPr lang="en-US" altLang="ko-KR" dirty="0"/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각자의 </a:t>
            </a:r>
            <a:r>
              <a:rPr lang="en-US" altLang="ko-KR" dirty="0"/>
              <a:t>OS</a:t>
            </a:r>
            <a:r>
              <a:rPr lang="ko-KR" altLang="en-US" dirty="0"/>
              <a:t>에 맞는 </a:t>
            </a:r>
            <a:r>
              <a:rPr lang="en-US" altLang="ko-KR" dirty="0"/>
              <a:t>git</a:t>
            </a:r>
            <a:r>
              <a:rPr lang="ko-KR" altLang="en-US" dirty="0"/>
              <a:t>을 다운받습니다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이후 설치에 관한 옵션은 모두 디폴트 값으로 설치합니다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58CF41-B9D1-F274-953E-68A71F99A62F}"/>
              </a:ext>
            </a:extLst>
          </p:cNvPr>
          <p:cNvSpPr txBox="1"/>
          <p:nvPr/>
        </p:nvSpPr>
        <p:spPr>
          <a:xfrm>
            <a:off x="1510748" y="4466847"/>
            <a:ext cx="609600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/>
              <a:t>MAC </a:t>
            </a:r>
            <a:r>
              <a:rPr lang="ko-KR" altLang="en-US" sz="2400" dirty="0"/>
              <a:t>유저 </a:t>
            </a:r>
            <a:r>
              <a:rPr lang="en-US" altLang="ko-KR" sz="2400" dirty="0"/>
              <a:t>-&gt; Homebrew </a:t>
            </a:r>
            <a:r>
              <a:rPr lang="ko-KR" altLang="en-US" sz="2400" dirty="0"/>
              <a:t>다운로드</a:t>
            </a:r>
            <a:endParaRPr lang="en-US" altLang="ko-KR" sz="2400" dirty="0"/>
          </a:p>
          <a:p>
            <a:endParaRPr lang="en-US" altLang="ko-KR" dirty="0"/>
          </a:p>
          <a:p>
            <a:r>
              <a:rPr lang="ko-KR" altLang="en-US" dirty="0">
                <a:hlinkClick r:id="rId3"/>
              </a:rPr>
              <a:t>https://brew.sh/</a:t>
            </a:r>
            <a:endParaRPr lang="en-US" altLang="ko-KR" dirty="0"/>
          </a:p>
          <a:p>
            <a:r>
              <a:rPr lang="ko-KR" altLang="en-US" dirty="0"/>
              <a:t>홈페이지가서 주소 복사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14334B0-1F23-D3C1-7D77-89F7B5552E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9191" y="4974678"/>
            <a:ext cx="5992061" cy="143847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52FC269-166B-5FBD-4295-C36DA9A443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9405" y="1686114"/>
            <a:ext cx="3381847" cy="18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084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9FD098A-88FF-D15F-A672-C10E720DEC09}"/>
              </a:ext>
            </a:extLst>
          </p:cNvPr>
          <p:cNvSpPr txBox="1"/>
          <p:nvPr/>
        </p:nvSpPr>
        <p:spPr>
          <a:xfrm>
            <a:off x="1273109" y="1460899"/>
            <a:ext cx="6096000" cy="5024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Terminal </a:t>
            </a:r>
            <a:r>
              <a:rPr lang="ko-KR" altLang="en-US" dirty="0"/>
              <a:t>실행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복사한 명령어 붙여넣기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Password : </a:t>
            </a:r>
            <a:r>
              <a:rPr lang="ko-KR" altLang="en-US" dirty="0"/>
              <a:t>맥 로그인 비밀번호 입력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잘 설치되었는지 확인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brew help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m1 mac </a:t>
            </a:r>
            <a:r>
              <a:rPr lang="ko-KR" altLang="en-US" dirty="0"/>
              <a:t>유저의 경우 에러가 뜨면 아래 명령어 입력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eval $(/opt/homebrew/bin/brew install)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ko-KR" altLang="en-US" dirty="0"/>
              <a:t>설치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brew install git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A7D365F-25A5-F503-0164-2AF08DBA4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9138" y="1743522"/>
            <a:ext cx="5719753" cy="168547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953EE9E-68DB-43B0-D74B-56A5A8A2E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607" y="4837617"/>
            <a:ext cx="5039428" cy="164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790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14B359-3012-0007-507D-559DE60EB8DD}"/>
              </a:ext>
            </a:extLst>
          </p:cNvPr>
          <p:cNvSpPr txBox="1"/>
          <p:nvPr/>
        </p:nvSpPr>
        <p:spPr>
          <a:xfrm>
            <a:off x="1273109" y="1460899"/>
            <a:ext cx="6085634" cy="3778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Git</a:t>
            </a:r>
            <a:r>
              <a:rPr lang="ko-KR" altLang="en-US" dirty="0"/>
              <a:t> 이란</a:t>
            </a:r>
            <a:r>
              <a:rPr lang="en-US" altLang="ko-KR" dirty="0"/>
              <a:t>?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r>
              <a:rPr lang="ko-KR" altLang="en-US" dirty="0"/>
              <a:t>소프트웨어를 개발하는 기업의 핵심 자산인 소스코드를 효과적으로 관리할 수 있게 해주는 무료</a:t>
            </a:r>
            <a:r>
              <a:rPr lang="en-US" altLang="ko-KR" dirty="0"/>
              <a:t>, </a:t>
            </a:r>
            <a:r>
              <a:rPr lang="ko-KR" altLang="en-US" dirty="0"/>
              <a:t>공개소프트웨어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가장 큰 특징 </a:t>
            </a:r>
            <a:r>
              <a:rPr lang="en-US" altLang="ko-KR" dirty="0"/>
              <a:t>: </a:t>
            </a:r>
            <a:r>
              <a:rPr lang="ko-KR" altLang="en-US" dirty="0"/>
              <a:t>데이터를 파일 시스템 스냅샷의 연속으로 </a:t>
            </a:r>
            <a:r>
              <a:rPr lang="ko-KR" altLang="en-US" dirty="0" err="1"/>
              <a:t>취급힌다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→ </a:t>
            </a:r>
            <a:r>
              <a:rPr lang="ko-KR" altLang="en-US" dirty="0"/>
              <a:t>커밋하거나 저장할 때의 그 순간을 중요하게 여겨</a:t>
            </a:r>
            <a:r>
              <a:rPr lang="en-US" altLang="ko-KR" dirty="0"/>
              <a:t>, </a:t>
            </a:r>
            <a:r>
              <a:rPr lang="ko-KR" altLang="en-US" dirty="0"/>
              <a:t>파일이 달라지지 않았으면 새로 저장하지 않고</a:t>
            </a:r>
            <a:r>
              <a:rPr lang="en-US" altLang="ko-KR" dirty="0"/>
              <a:t>, </a:t>
            </a:r>
            <a:r>
              <a:rPr lang="ko-KR" altLang="en-US" dirty="0"/>
              <a:t>단지 이전 상태의 파일에 대한 링크만 저장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</p:txBody>
      </p:sp>
      <p:pic>
        <p:nvPicPr>
          <p:cNvPr id="4098" name="Picture 2" descr="Git &amp; GitHub] 깃(git)이란 무엇인가?">
            <a:extLst>
              <a:ext uri="{FF2B5EF4-FFF2-40B4-BE49-F238E27FC236}">
                <a16:creationId xmlns:a16="http://schemas.microsoft.com/office/drawing/2014/main" id="{CF705773-28AC-D362-9F61-348EA30DC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191" y="1625913"/>
            <a:ext cx="2918666" cy="1216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151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9F96A65-2C70-8E8F-DE8D-791809A5F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795" y="1639238"/>
            <a:ext cx="5472409" cy="4955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076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7F3BD0-43E2-620D-5EEB-ED10AFC8DEE1}"/>
              </a:ext>
            </a:extLst>
          </p:cNvPr>
          <p:cNvSpPr txBox="1"/>
          <p:nvPr/>
        </p:nvSpPr>
        <p:spPr>
          <a:xfrm>
            <a:off x="1273109" y="1460899"/>
            <a:ext cx="9467462" cy="4332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/>
              <a:t>GIT </a:t>
            </a:r>
            <a:r>
              <a:rPr lang="ko-KR" altLang="en-US" sz="2400" dirty="0"/>
              <a:t>협업 시나리오 실습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유저 </a:t>
            </a:r>
            <a:r>
              <a:rPr lang="en-US" altLang="ko-KR" dirty="0"/>
              <a:t>1</a:t>
            </a:r>
            <a:r>
              <a:rPr lang="ko-KR" altLang="en-US" dirty="0"/>
              <a:t>이 </a:t>
            </a:r>
            <a:r>
              <a:rPr lang="en-US" altLang="ko-KR" dirty="0" err="1"/>
              <a:t>JangSuyoon</a:t>
            </a:r>
            <a:r>
              <a:rPr lang="en-US" altLang="ko-KR" dirty="0"/>
              <a:t>/</a:t>
            </a:r>
            <a:r>
              <a:rPr lang="en-US" altLang="ko-KR" dirty="0" err="1"/>
              <a:t>galbalnight</a:t>
            </a:r>
            <a:r>
              <a:rPr lang="en-US" altLang="ko-KR" dirty="0"/>
              <a:t> </a:t>
            </a:r>
            <a:r>
              <a:rPr lang="ko-KR" altLang="en-US" dirty="0"/>
              <a:t>에 있는 </a:t>
            </a:r>
            <a:r>
              <a:rPr lang="en-US" altLang="ko-KR" dirty="0"/>
              <a:t>python </a:t>
            </a:r>
            <a:r>
              <a:rPr lang="ko-KR" altLang="en-US" dirty="0"/>
              <a:t>파일</a:t>
            </a:r>
            <a:r>
              <a:rPr lang="en-US" altLang="ko-KR" dirty="0"/>
              <a:t> </a:t>
            </a:r>
            <a:r>
              <a:rPr lang="ko-KR" altLang="en-US" dirty="0"/>
              <a:t>을 </a:t>
            </a:r>
            <a:r>
              <a:rPr lang="en-US" altLang="ko-KR" dirty="0"/>
              <a:t>fork 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유저</a:t>
            </a:r>
            <a:r>
              <a:rPr lang="en-US" altLang="ko-KR" dirty="0"/>
              <a:t> 1</a:t>
            </a:r>
            <a:r>
              <a:rPr lang="ko-KR" altLang="en-US" dirty="0"/>
              <a:t>이 </a:t>
            </a:r>
            <a:r>
              <a:rPr lang="ko-KR" altLang="en-US" dirty="0" err="1"/>
              <a:t>포크한</a:t>
            </a:r>
            <a:r>
              <a:rPr lang="ko-KR" altLang="en-US" dirty="0"/>
              <a:t> </a:t>
            </a:r>
            <a:r>
              <a:rPr lang="ko-KR" altLang="en-US" dirty="0" err="1"/>
              <a:t>레파지토리에서</a:t>
            </a:r>
            <a:r>
              <a:rPr lang="ko-KR" altLang="en-US" dirty="0"/>
              <a:t> 유저 </a:t>
            </a:r>
            <a:r>
              <a:rPr lang="en-US" altLang="ko-KR" dirty="0"/>
              <a:t>2</a:t>
            </a:r>
            <a:r>
              <a:rPr lang="ko-KR" altLang="en-US" dirty="0"/>
              <a:t>를 </a:t>
            </a:r>
            <a:r>
              <a:rPr lang="en-US" altLang="ko-KR" dirty="0"/>
              <a:t>collaborator</a:t>
            </a:r>
            <a:r>
              <a:rPr lang="ko-KR" altLang="en-US" dirty="0"/>
              <a:t>로 추가한다</a:t>
            </a:r>
            <a:r>
              <a:rPr lang="en-US" altLang="ko-KR" dirty="0"/>
              <a:t>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Fork</a:t>
            </a:r>
            <a:r>
              <a:rPr lang="ko-KR" altLang="en-US" dirty="0"/>
              <a:t>한 저장소를 자신의 컴퓨터로 </a:t>
            </a:r>
            <a:r>
              <a:rPr lang="en-US" altLang="ko-KR" dirty="0"/>
              <a:t>clone </a:t>
            </a:r>
            <a:r>
              <a:rPr lang="ko-KR" altLang="en-US" dirty="0"/>
              <a:t>한다</a:t>
            </a:r>
            <a:r>
              <a:rPr lang="en-US" altLang="ko-KR" dirty="0"/>
              <a:t>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main(master) </a:t>
            </a:r>
            <a:r>
              <a:rPr lang="ko-KR" altLang="en-US" dirty="0" err="1"/>
              <a:t>브랜치가</a:t>
            </a:r>
            <a:r>
              <a:rPr lang="ko-KR" altLang="en-US" dirty="0"/>
              <a:t> 아닌 자신의 </a:t>
            </a:r>
            <a:r>
              <a:rPr lang="ko-KR" altLang="en-US" dirty="0" err="1"/>
              <a:t>브랜치를</a:t>
            </a:r>
            <a:r>
              <a:rPr lang="ko-KR" altLang="en-US" dirty="0"/>
              <a:t> 따로 생성한다</a:t>
            </a:r>
            <a:r>
              <a:rPr lang="en-US" altLang="ko-KR" dirty="0"/>
              <a:t>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해당 </a:t>
            </a:r>
            <a:r>
              <a:rPr lang="ko-KR" altLang="en-US" dirty="0" err="1"/>
              <a:t>브랜치에서</a:t>
            </a:r>
            <a:r>
              <a:rPr lang="ko-KR" altLang="en-US" dirty="0"/>
              <a:t> </a:t>
            </a:r>
            <a:r>
              <a:rPr lang="en-US" altLang="ko-KR" dirty="0"/>
              <a:t>clone </a:t>
            </a:r>
            <a:r>
              <a:rPr lang="ko-KR" altLang="en-US" dirty="0"/>
              <a:t>한 코드를 실행해보고 문제점을 찾은 후</a:t>
            </a:r>
            <a:r>
              <a:rPr lang="en-US" altLang="ko-KR" dirty="0"/>
              <a:t>, </a:t>
            </a:r>
            <a:r>
              <a:rPr lang="ko-KR" altLang="en-US" dirty="0"/>
              <a:t>해당 문제를 고치는 작업을 수행한다</a:t>
            </a:r>
            <a:r>
              <a:rPr lang="en-US" altLang="ko-KR" dirty="0"/>
              <a:t>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10474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7F3BD0-43E2-620D-5EEB-ED10AFC8DEE1}"/>
              </a:ext>
            </a:extLst>
          </p:cNvPr>
          <p:cNvSpPr txBox="1"/>
          <p:nvPr/>
        </p:nvSpPr>
        <p:spPr>
          <a:xfrm>
            <a:off x="1273109" y="1460899"/>
            <a:ext cx="9467462" cy="3362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ko-KR" altLang="en-US" dirty="0"/>
              <a:t>협업 실습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6. </a:t>
            </a:r>
            <a:r>
              <a:rPr lang="ko-KR" altLang="en-US" dirty="0"/>
              <a:t>해당 작업이 완료되면 </a:t>
            </a:r>
            <a:r>
              <a:rPr lang="en-US" altLang="ko-KR" dirty="0"/>
              <a:t>commit</a:t>
            </a:r>
            <a:r>
              <a:rPr lang="ko-KR" altLang="en-US" dirty="0"/>
              <a:t>을 한다</a:t>
            </a:r>
            <a:r>
              <a:rPr lang="en-US" altLang="ko-KR" dirty="0"/>
              <a:t>. </a:t>
            </a:r>
            <a:r>
              <a:rPr lang="ko-KR" altLang="en-US" dirty="0"/>
              <a:t>이때 </a:t>
            </a:r>
            <a:r>
              <a:rPr lang="en-US" altLang="ko-KR" dirty="0"/>
              <a:t>commit </a:t>
            </a:r>
            <a:r>
              <a:rPr lang="ko-KR" altLang="en-US" dirty="0"/>
              <a:t>메시지는 자신의 이름을 작성한다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7. </a:t>
            </a:r>
            <a:r>
              <a:rPr lang="ko-KR" altLang="en-US" dirty="0"/>
              <a:t>그 후</a:t>
            </a:r>
            <a:r>
              <a:rPr lang="en-US" altLang="ko-KR" dirty="0"/>
              <a:t>, </a:t>
            </a:r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r>
              <a:rPr lang="ko-KR" altLang="en-US" dirty="0"/>
              <a:t>홈페이지에 들어가 </a:t>
            </a:r>
            <a:r>
              <a:rPr lang="en-US" altLang="ko-KR" dirty="0"/>
              <a:t>pull request</a:t>
            </a:r>
            <a:r>
              <a:rPr lang="ko-KR" altLang="en-US" dirty="0"/>
              <a:t>를 진행한다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8. </a:t>
            </a:r>
            <a:r>
              <a:rPr lang="ko-KR" altLang="en-US" dirty="0"/>
              <a:t>최종적으로 검토가 완료되면 </a:t>
            </a:r>
            <a:r>
              <a:rPr lang="en-US" altLang="ko-KR" dirty="0"/>
              <a:t>merge </a:t>
            </a:r>
            <a:r>
              <a:rPr lang="ko-KR" altLang="en-US" dirty="0"/>
              <a:t>작업을 통해 해당 </a:t>
            </a:r>
            <a:r>
              <a:rPr lang="ko-KR" altLang="en-US" dirty="0" err="1"/>
              <a:t>브랜치에</a:t>
            </a:r>
            <a:r>
              <a:rPr lang="ko-KR" altLang="en-US" dirty="0"/>
              <a:t> 있는 내용을 </a:t>
            </a:r>
            <a:r>
              <a:rPr lang="en-US" altLang="ko-KR" dirty="0"/>
              <a:t>main </a:t>
            </a:r>
            <a:r>
              <a:rPr lang="ko-KR" altLang="en-US" dirty="0" err="1"/>
              <a:t>브랜치에</a:t>
            </a:r>
            <a:r>
              <a:rPr lang="ko-KR" altLang="en-US" dirty="0"/>
              <a:t> 통합한다</a:t>
            </a:r>
            <a:r>
              <a:rPr lang="en-US" altLang="ko-KR" dirty="0"/>
              <a:t>. (</a:t>
            </a:r>
            <a:r>
              <a:rPr lang="ko-KR" altLang="en-US" dirty="0"/>
              <a:t>이때 작업 </a:t>
            </a:r>
            <a:r>
              <a:rPr lang="ko-KR" altLang="en-US" dirty="0" err="1"/>
              <a:t>브랜치는</a:t>
            </a:r>
            <a:r>
              <a:rPr lang="ko-KR" altLang="en-US" dirty="0"/>
              <a:t> 삭제한다</a:t>
            </a:r>
            <a:r>
              <a:rPr lang="en-US" altLang="ko-KR" dirty="0"/>
              <a:t>)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58515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7F3BD0-43E2-620D-5EEB-ED10AFC8DEE1}"/>
              </a:ext>
            </a:extLst>
          </p:cNvPr>
          <p:cNvSpPr txBox="1"/>
          <p:nvPr/>
        </p:nvSpPr>
        <p:spPr>
          <a:xfrm>
            <a:off x="1273109" y="1460899"/>
            <a:ext cx="9467462" cy="2116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GIT </a:t>
            </a:r>
            <a:r>
              <a:rPr lang="ko-KR" altLang="en-US" dirty="0"/>
              <a:t>협업 실습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1. </a:t>
            </a:r>
            <a:r>
              <a:rPr lang="ko-KR" altLang="en-US" dirty="0"/>
              <a:t>유저 </a:t>
            </a:r>
            <a:r>
              <a:rPr lang="en-US" altLang="ko-KR" dirty="0"/>
              <a:t>1</a:t>
            </a:r>
            <a:r>
              <a:rPr lang="ko-KR" altLang="en-US" dirty="0"/>
              <a:t>은 </a:t>
            </a:r>
            <a:r>
              <a:rPr lang="en-US" altLang="ko-KR" dirty="0" err="1"/>
              <a:t>JangSuyoon</a:t>
            </a:r>
            <a:r>
              <a:rPr lang="en-US" altLang="ko-KR" dirty="0"/>
              <a:t>/</a:t>
            </a:r>
            <a:r>
              <a:rPr lang="en-US" altLang="ko-KR" dirty="0" err="1"/>
              <a:t>devnight</a:t>
            </a:r>
            <a:r>
              <a:rPr lang="en-US" altLang="ko-KR" dirty="0"/>
              <a:t> </a:t>
            </a:r>
            <a:r>
              <a:rPr lang="ko-KR" altLang="en-US" dirty="0"/>
              <a:t>에 있는 </a:t>
            </a:r>
            <a:r>
              <a:rPr lang="en-US" altLang="ko-KR" dirty="0"/>
              <a:t>python </a:t>
            </a:r>
            <a:r>
              <a:rPr lang="ko-KR" altLang="en-US" dirty="0"/>
              <a:t>파일들을 자신이 생성한 </a:t>
            </a:r>
            <a:r>
              <a:rPr lang="ko-KR" altLang="en-US" dirty="0" err="1"/>
              <a:t>레파지토리에</a:t>
            </a:r>
            <a:r>
              <a:rPr lang="ko-KR" altLang="en-US" dirty="0"/>
              <a:t> </a:t>
            </a:r>
            <a:r>
              <a:rPr lang="en-US" altLang="ko-KR" dirty="0"/>
              <a:t>fork 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D3053FA-B9C8-0C97-0074-751E68B2D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175" y="3428999"/>
            <a:ext cx="8000920" cy="233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08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5882</TotalTime>
  <Words>530</Words>
  <Application>Microsoft Office PowerPoint</Application>
  <PresentationFormat>와이드스크린</PresentationFormat>
  <Paragraphs>87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Biome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장수윤</dc:creator>
  <cp:lastModifiedBy>장수윤</cp:lastModifiedBy>
  <cp:revision>13</cp:revision>
  <dcterms:created xsi:type="dcterms:W3CDTF">2022-11-07T02:03:51Z</dcterms:created>
  <dcterms:modified xsi:type="dcterms:W3CDTF">2022-11-11T10:46:40Z</dcterms:modified>
</cp:coreProperties>
</file>

<file path=docProps/thumbnail.jpeg>
</file>